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7" r:id="rId2"/>
    <p:sldId id="256" r:id="rId3"/>
    <p:sldId id="258" r:id="rId4"/>
    <p:sldId id="259" r:id="rId5"/>
    <p:sldId id="264" r:id="rId6"/>
    <p:sldId id="260" r:id="rId7"/>
    <p:sldId id="261" r:id="rId8"/>
    <p:sldId id="262" r:id="rId9"/>
    <p:sldId id="263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91" d="100"/>
          <a:sy n="91" d="100"/>
        </p:scale>
        <p:origin x="-564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A59D40-D975-4FAC-9959-A39DD29D7F26}" type="datetimeFigureOut">
              <a:rPr lang="en-US" smtClean="0"/>
              <a:pPr/>
              <a:t>1/25/2014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539DB9-228B-4994-89B2-7EABC063D22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539DB9-228B-4994-89B2-7EABC063D22E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4F67F-A51A-4B33-9FB6-81A27FD14BA0}" type="datetimeFigureOut">
              <a:rPr lang="en-US" smtClean="0"/>
              <a:pPr/>
              <a:t>1/25/2014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546D3-736C-4541-854F-088735DEA7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4F67F-A51A-4B33-9FB6-81A27FD14BA0}" type="datetimeFigureOut">
              <a:rPr lang="en-US" smtClean="0"/>
              <a:pPr/>
              <a:t>1/25/2014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546D3-736C-4541-854F-088735DEA7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4F67F-A51A-4B33-9FB6-81A27FD14BA0}" type="datetimeFigureOut">
              <a:rPr lang="en-US" smtClean="0"/>
              <a:pPr/>
              <a:t>1/25/2014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546D3-736C-4541-854F-088735DEA7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4F67F-A51A-4B33-9FB6-81A27FD14BA0}" type="datetimeFigureOut">
              <a:rPr lang="en-US" smtClean="0"/>
              <a:pPr/>
              <a:t>1/25/2014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546D3-736C-4541-854F-088735DEA7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4F67F-A51A-4B33-9FB6-81A27FD14BA0}" type="datetimeFigureOut">
              <a:rPr lang="en-US" smtClean="0"/>
              <a:pPr/>
              <a:t>1/25/2014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546D3-736C-4541-854F-088735DEA7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4F67F-A51A-4B33-9FB6-81A27FD14BA0}" type="datetimeFigureOut">
              <a:rPr lang="en-US" smtClean="0"/>
              <a:pPr/>
              <a:t>1/25/2014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546D3-736C-4541-854F-088735DEA7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4F67F-A51A-4B33-9FB6-81A27FD14BA0}" type="datetimeFigureOut">
              <a:rPr lang="en-US" smtClean="0"/>
              <a:pPr/>
              <a:t>1/25/2014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546D3-736C-4541-854F-088735DEA7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4F67F-A51A-4B33-9FB6-81A27FD14BA0}" type="datetimeFigureOut">
              <a:rPr lang="en-US" smtClean="0"/>
              <a:pPr/>
              <a:t>1/25/2014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546D3-736C-4541-854F-088735DEA7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4F67F-A51A-4B33-9FB6-81A27FD14BA0}" type="datetimeFigureOut">
              <a:rPr lang="en-US" smtClean="0"/>
              <a:pPr/>
              <a:t>1/25/2014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546D3-736C-4541-854F-088735DEA7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4F67F-A51A-4B33-9FB6-81A27FD14BA0}" type="datetimeFigureOut">
              <a:rPr lang="en-US" smtClean="0"/>
              <a:pPr/>
              <a:t>1/25/2014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546D3-736C-4541-854F-088735DEA7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4F67F-A51A-4B33-9FB6-81A27FD14BA0}" type="datetimeFigureOut">
              <a:rPr lang="en-US" smtClean="0"/>
              <a:pPr/>
              <a:t>1/25/2014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546D3-736C-4541-854F-088735DEA7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54F67F-A51A-4B33-9FB6-81A27FD14BA0}" type="datetimeFigureOut">
              <a:rPr lang="en-US" smtClean="0"/>
              <a:pPr/>
              <a:t>1/25/2014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8546D3-736C-4541-854F-088735DEA70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:\WEBS\www.kalpitiyastanneslagoonhouse.lk\images\A 27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-533400" y="0"/>
            <a:ext cx="9850629" cy="68580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1524000" y="762000"/>
            <a:ext cx="628774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gradFill flip="none" rotWithShape="1">
                  <a:gsLst>
                    <a:gs pos="0">
                      <a:schemeClr val="tx2">
                        <a:lumMod val="60000"/>
                        <a:lumOff val="40000"/>
                        <a:shade val="30000"/>
                        <a:satMod val="115000"/>
                      </a:schemeClr>
                    </a:gs>
                    <a:gs pos="50000">
                      <a:schemeClr val="tx2">
                        <a:lumMod val="60000"/>
                        <a:lumOff val="40000"/>
                        <a:shade val="67500"/>
                        <a:satMod val="115000"/>
                      </a:schemeClr>
                    </a:gs>
                    <a:gs pos="100000">
                      <a:schemeClr val="tx2">
                        <a:lumMod val="60000"/>
                        <a:lumOff val="40000"/>
                        <a:shade val="100000"/>
                        <a:satMod val="115000"/>
                      </a:schemeClr>
                    </a:gs>
                  </a:gsLst>
                  <a:lin ang="10800000" scaled="1"/>
                  <a:tileRect/>
                </a:gradFill>
              </a:rPr>
              <a:t>Welcome to </a:t>
            </a:r>
            <a:r>
              <a:rPr lang="en-US" sz="5400" b="1" dirty="0" err="1" smtClean="0">
                <a:gradFill flip="none" rotWithShape="1">
                  <a:gsLst>
                    <a:gs pos="0">
                      <a:schemeClr val="tx2">
                        <a:lumMod val="60000"/>
                        <a:lumOff val="40000"/>
                        <a:shade val="30000"/>
                        <a:satMod val="115000"/>
                      </a:schemeClr>
                    </a:gs>
                    <a:gs pos="50000">
                      <a:schemeClr val="tx2">
                        <a:lumMod val="60000"/>
                        <a:lumOff val="40000"/>
                        <a:shade val="67500"/>
                        <a:satMod val="115000"/>
                      </a:schemeClr>
                    </a:gs>
                    <a:gs pos="100000">
                      <a:schemeClr val="tx2">
                        <a:lumMod val="60000"/>
                        <a:lumOff val="40000"/>
                        <a:shade val="100000"/>
                        <a:satMod val="115000"/>
                      </a:schemeClr>
                    </a:gs>
                  </a:gsLst>
                  <a:lin ang="10800000" scaled="1"/>
                  <a:tileRect/>
                </a:gradFill>
              </a:rPr>
              <a:t>Kalpitiya</a:t>
            </a:r>
            <a:endParaRPr lang="en-US" sz="5400" b="1" cap="none" spc="0" dirty="0">
              <a:ln w="11430"/>
              <a:gradFill flip="none" rotWithShape="1">
                <a:gsLst>
                  <a:gs pos="0">
                    <a:schemeClr val="tx2">
                      <a:lumMod val="60000"/>
                      <a:lumOff val="40000"/>
                      <a:shade val="30000"/>
                      <a:satMod val="115000"/>
                    </a:schemeClr>
                  </a:gs>
                  <a:gs pos="50000">
                    <a:schemeClr val="tx2">
                      <a:lumMod val="60000"/>
                      <a:lumOff val="40000"/>
                      <a:shade val="67500"/>
                      <a:satMod val="115000"/>
                    </a:schemeClr>
                  </a:gs>
                  <a:gs pos="100000">
                    <a:schemeClr val="tx2">
                      <a:lumMod val="60000"/>
                      <a:lumOff val="40000"/>
                      <a:shade val="100000"/>
                      <a:satMod val="115000"/>
                    </a:schemeClr>
                  </a:gs>
                </a:gsLst>
                <a:lin ang="10800000" scaled="1"/>
                <a:tileRect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 advClick="0"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:\WEBS\www.kalpitiyastanneslagoonhouse.lk\images\A-1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514600" y="499730"/>
            <a:ext cx="6096000" cy="666307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" name="Picture 2" descr="E:\WEBS\www.kalpitiyastanneslagoonhouse.lk\images\A-4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rot="598438">
            <a:off x="520302" y="341383"/>
            <a:ext cx="4500578" cy="64008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 spd="slow" advTm="5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screen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:\WEBS\www.kalpitiyastanneslagoonhouse.lk\images\A 30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352800" y="609600"/>
            <a:ext cx="5029200" cy="57912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" name="Picture 2" descr="E:\WEBS\www.kalpitiyastanneslagoonhouse.lk\images\A-20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 rot="1228418">
            <a:off x="402495" y="437919"/>
            <a:ext cx="5389000" cy="63246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 spd="slow" advTm="5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:\WEBS\www.kalpitiyastanneslagoonhouse.lk\images\A-2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-110066"/>
            <a:ext cx="9406890" cy="6968066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screen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:\WEBS\www.kalpitiyastanneslagoonhouse.lk\images\A-21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066800" y="228600"/>
            <a:ext cx="7086600" cy="57912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5" name="Rectangle 4"/>
          <p:cNvSpPr/>
          <p:nvPr/>
        </p:nvSpPr>
        <p:spPr>
          <a:xfrm>
            <a:off x="1371600" y="4191000"/>
            <a:ext cx="6758517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Panoramic view of the </a:t>
            </a:r>
          </a:p>
          <a:p>
            <a:pPr algn="ctr"/>
            <a:r>
              <a:rPr lang="en-U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Beautiful sea</a:t>
            </a:r>
            <a:endParaRPr lang="en-US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rajaandthewhales.com/images/whale_watching_SriLanka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04800" y="3352800"/>
            <a:ext cx="3905250" cy="271462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028" name="Picture 4" descr="http://www.paragonholidays.com/ph/images/stories/Tours/Dolhons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 rot="943138">
            <a:off x="3495836" y="212668"/>
            <a:ext cx="6000750" cy="35718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030" name="Picture 6" descr="http://www.lankaholidays.com/pics/11923/Dolphin%208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 rot="20728419">
            <a:off x="3938232" y="3632378"/>
            <a:ext cx="4953000" cy="264675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032" name="Picture 8" descr="http://0.tqn.com/d/gospain/1/0/r/5/-/-/DelfinmularTursiopstruncatu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609600" y="533400"/>
            <a:ext cx="8153400" cy="580003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9" name="Rectangle 8"/>
          <p:cNvSpPr/>
          <p:nvPr/>
        </p:nvSpPr>
        <p:spPr>
          <a:xfrm>
            <a:off x="381000" y="304800"/>
            <a:ext cx="46985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Whale watching</a:t>
            </a:r>
            <a:endParaRPr lang="en-US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33800" y="1447800"/>
            <a:ext cx="508485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Dolphin watching</a:t>
            </a:r>
            <a:endParaRPr lang="en-US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 advTm="9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bluelotussrilanka.com/blog/wp-content/uploads/2011/12/kite-surfing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-1066800" y="-304800"/>
            <a:ext cx="10722754" cy="71628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457200" y="228600"/>
            <a:ext cx="8437694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Finally…… enjoy a session of </a:t>
            </a:r>
          </a:p>
          <a:p>
            <a:pPr algn="ctr"/>
            <a:r>
              <a:rPr lang="en-US" sz="5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Kite surfing</a:t>
            </a:r>
            <a:endParaRPr lang="en-US" sz="54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</p:spTree>
  </p:cSld>
  <p:clrMapOvr>
    <a:masterClrMapping/>
  </p:clrMapOvr>
  <p:transition spd="slow" advTm="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2.22222E-6 L 0.08871 2.22222E-6 " pathEditMode="fixed" rAng="0" ptsTypes="AA">
                                      <p:cBhvr>
                                        <p:cTn id="6" dur="5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 t="-29000" b="-2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286000" y="1981200"/>
            <a:ext cx="4647361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All this &amp; more </a:t>
            </a:r>
          </a:p>
          <a:p>
            <a:pPr algn="ctr"/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can be found at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4" name="Picture 2" descr="E:\WEBS\www.kalpitiyastanneslagoonhouse.lk\images\map_big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676400" y="457200"/>
            <a:ext cx="5678447" cy="64008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9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371600" y="0"/>
            <a:ext cx="6123634" cy="4419600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1667928" y="4648200"/>
            <a:ext cx="5442516" cy="147732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Call today</a:t>
            </a:r>
          </a:p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+94 -777 - 004 999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 l="-21000" r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09600" y="3810000"/>
            <a:ext cx="8106706" cy="286232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A natural hot spot and a fascinating historic Dutch maritime town</a:t>
            </a:r>
            <a:br>
              <a:rPr lang="en-US" sz="2000" b="1" dirty="0" smtClean="0">
                <a:solidFill>
                  <a:schemeClr val="bg1"/>
                </a:solidFill>
              </a:rPr>
            </a:br>
            <a:r>
              <a:rPr lang="en-US" sz="2000" b="1" dirty="0" smtClean="0">
                <a:solidFill>
                  <a:schemeClr val="bg1"/>
                </a:solidFill>
              </a:rPr>
              <a:t>An amazing re-construction marvel</a:t>
            </a:r>
          </a:p>
          <a:p>
            <a:pPr algn="ctr"/>
            <a:r>
              <a:rPr lang="en-US" sz="2000" b="1" dirty="0">
                <a:solidFill>
                  <a:schemeClr val="bg1"/>
                </a:solidFill>
              </a:rPr>
              <a:t>o</a:t>
            </a:r>
            <a:r>
              <a:rPr lang="en-US" sz="2000" b="1" dirty="0" smtClean="0">
                <a:solidFill>
                  <a:schemeClr val="bg1"/>
                </a:solidFill>
              </a:rPr>
              <a:t>f an old boat yard </a:t>
            </a:r>
            <a:r>
              <a:rPr lang="en-US" sz="2000" b="1" dirty="0">
                <a:solidFill>
                  <a:schemeClr val="bg1"/>
                </a:solidFill>
              </a:rPr>
              <a:t>t</a:t>
            </a:r>
            <a:r>
              <a:rPr lang="en-US" sz="2000" b="1" dirty="0" smtClean="0">
                <a:solidFill>
                  <a:schemeClr val="bg1"/>
                </a:solidFill>
              </a:rPr>
              <a:t>urned in to </a:t>
            </a:r>
          </a:p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an elegant bungalow with heavenly comforts. </a:t>
            </a:r>
          </a:p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/>
            </a:r>
            <a:br>
              <a:rPr lang="en-US" sz="2000" b="1" dirty="0" smtClean="0">
                <a:solidFill>
                  <a:schemeClr val="bg1"/>
                </a:solidFill>
              </a:rPr>
            </a:br>
            <a:r>
              <a:rPr lang="en-US" sz="2000" b="1" dirty="0" smtClean="0">
                <a:solidFill>
                  <a:schemeClr val="bg1"/>
                </a:solidFill>
              </a:rPr>
              <a:t>An </a:t>
            </a:r>
            <a:r>
              <a:rPr lang="en-US" sz="2000" b="1" dirty="0" err="1" smtClean="0">
                <a:solidFill>
                  <a:schemeClr val="bg1"/>
                </a:solidFill>
              </a:rPr>
              <a:t>arcihitect</a:t>
            </a:r>
            <a:r>
              <a:rPr lang="en-US" sz="2000" b="1" dirty="0" smtClean="0">
                <a:solidFill>
                  <a:schemeClr val="bg1"/>
                </a:solidFill>
              </a:rPr>
              <a:t> designed, brand new, </a:t>
            </a:r>
          </a:p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spacious and fully furnished bungalow on 1 acre of land, </a:t>
            </a:r>
          </a:p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with an extensive garden and a view of the lagoon, </a:t>
            </a:r>
          </a:p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situated in the </a:t>
            </a:r>
            <a:r>
              <a:rPr lang="en-US" sz="2000" b="1" dirty="0" err="1" smtClean="0">
                <a:solidFill>
                  <a:schemeClr val="bg1"/>
                </a:solidFill>
              </a:rPr>
              <a:t>Palavia</a:t>
            </a:r>
            <a:r>
              <a:rPr lang="en-US" sz="2000" b="1" dirty="0" smtClean="0">
                <a:solidFill>
                  <a:schemeClr val="bg1"/>
                </a:solidFill>
              </a:rPr>
              <a:t>/ </a:t>
            </a:r>
            <a:r>
              <a:rPr lang="en-US" sz="2000" b="1" dirty="0" err="1" smtClean="0">
                <a:solidFill>
                  <a:schemeClr val="bg1"/>
                </a:solidFill>
              </a:rPr>
              <a:t>Kalpitiya</a:t>
            </a:r>
            <a:r>
              <a:rPr lang="en-US" sz="2000" b="1" dirty="0" smtClean="0">
                <a:solidFill>
                  <a:schemeClr val="bg1"/>
                </a:solidFill>
              </a:rPr>
              <a:t> road 200m away from </a:t>
            </a:r>
            <a:r>
              <a:rPr lang="en-US" sz="2000" b="1" dirty="0" err="1" smtClean="0">
                <a:solidFill>
                  <a:schemeClr val="bg1"/>
                </a:solidFill>
              </a:rPr>
              <a:t>Palakuda</a:t>
            </a:r>
            <a:r>
              <a:rPr lang="en-US" sz="2000" b="1" dirty="0" smtClean="0">
                <a:solidFill>
                  <a:schemeClr val="bg1"/>
                </a:solidFill>
              </a:rPr>
              <a:t> junction.</a:t>
            </a:r>
            <a:endParaRPr lang="en-US" sz="2000" cap="none" spc="0" dirty="0"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445453" y="762000"/>
            <a:ext cx="644484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gradFill flip="none" rotWithShape="1">
                  <a:gsLst>
                    <a:gs pos="0">
                      <a:schemeClr val="tx2">
                        <a:lumMod val="60000"/>
                        <a:lumOff val="40000"/>
                        <a:shade val="30000"/>
                        <a:satMod val="115000"/>
                      </a:schemeClr>
                    </a:gs>
                    <a:gs pos="50000">
                      <a:schemeClr val="tx2">
                        <a:lumMod val="60000"/>
                        <a:lumOff val="40000"/>
                        <a:shade val="67500"/>
                        <a:satMod val="115000"/>
                      </a:schemeClr>
                    </a:gs>
                    <a:gs pos="100000">
                      <a:schemeClr val="tx2">
                        <a:lumMod val="60000"/>
                        <a:lumOff val="40000"/>
                        <a:shade val="100000"/>
                        <a:satMod val="115000"/>
                      </a:schemeClr>
                    </a:gs>
                  </a:gsLst>
                  <a:lin ang="10800000" scaled="1"/>
                  <a:tileRect/>
                </a:gradFill>
              </a:rPr>
              <a:t>Welcome to </a:t>
            </a:r>
            <a:r>
              <a:rPr lang="en-US" sz="5400" b="1" dirty="0" err="1" smtClean="0">
                <a:gradFill flip="none" rotWithShape="1">
                  <a:gsLst>
                    <a:gs pos="0">
                      <a:schemeClr val="tx2">
                        <a:lumMod val="60000"/>
                        <a:lumOff val="40000"/>
                        <a:shade val="30000"/>
                        <a:satMod val="115000"/>
                      </a:schemeClr>
                    </a:gs>
                    <a:gs pos="50000">
                      <a:schemeClr val="tx2">
                        <a:lumMod val="60000"/>
                        <a:lumOff val="40000"/>
                        <a:shade val="67500"/>
                        <a:satMod val="115000"/>
                      </a:schemeClr>
                    </a:gs>
                    <a:gs pos="100000">
                      <a:schemeClr val="tx2">
                        <a:lumMod val="60000"/>
                        <a:lumOff val="40000"/>
                        <a:shade val="100000"/>
                        <a:satMod val="115000"/>
                      </a:schemeClr>
                    </a:gs>
                  </a:gsLst>
                  <a:lin ang="10800000" scaled="1"/>
                  <a:tileRect/>
                </a:gradFill>
              </a:rPr>
              <a:t>Kalpitiya</a:t>
            </a:r>
            <a:r>
              <a:rPr lang="en-US" sz="5400" b="1" dirty="0" smtClean="0">
                <a:gradFill flip="none" rotWithShape="1">
                  <a:gsLst>
                    <a:gs pos="0">
                      <a:schemeClr val="tx2">
                        <a:lumMod val="60000"/>
                        <a:lumOff val="40000"/>
                        <a:shade val="30000"/>
                        <a:satMod val="115000"/>
                      </a:schemeClr>
                    </a:gs>
                    <a:gs pos="50000">
                      <a:schemeClr val="tx2">
                        <a:lumMod val="60000"/>
                        <a:lumOff val="40000"/>
                        <a:shade val="67500"/>
                        <a:satMod val="115000"/>
                      </a:schemeClr>
                    </a:gs>
                    <a:gs pos="100000">
                      <a:schemeClr val="tx2">
                        <a:lumMod val="60000"/>
                        <a:lumOff val="40000"/>
                        <a:shade val="100000"/>
                        <a:satMod val="115000"/>
                      </a:schemeClr>
                    </a:gs>
                  </a:gsLst>
                  <a:lin ang="10800000" scaled="1"/>
                  <a:tileRect/>
                </a:gradFill>
              </a:rPr>
              <a:t> </a:t>
            </a:r>
            <a:endParaRPr lang="en-US" sz="5400" b="1" cap="none" spc="0" dirty="0">
              <a:ln w="11430"/>
              <a:gradFill flip="none" rotWithShape="1">
                <a:gsLst>
                  <a:gs pos="0">
                    <a:schemeClr val="tx2">
                      <a:lumMod val="60000"/>
                      <a:lumOff val="40000"/>
                      <a:shade val="30000"/>
                      <a:satMod val="115000"/>
                    </a:schemeClr>
                  </a:gs>
                  <a:gs pos="50000">
                    <a:schemeClr val="tx2">
                      <a:lumMod val="60000"/>
                      <a:lumOff val="40000"/>
                      <a:shade val="67500"/>
                      <a:satMod val="115000"/>
                    </a:schemeClr>
                  </a:gs>
                  <a:gs pos="100000">
                    <a:schemeClr val="tx2">
                      <a:lumMod val="60000"/>
                      <a:lumOff val="40000"/>
                      <a:shade val="100000"/>
                      <a:satMod val="115000"/>
                    </a:schemeClr>
                  </a:gs>
                </a:gsLst>
                <a:lin ang="10800000" scaled="1"/>
                <a:tileRect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 advTm="17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 descr="http://lankaweminisu.files.wordpress.com/2011/10/puttalam-054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-914400" y="0"/>
            <a:ext cx="10972800" cy="7315200"/>
          </a:xfrm>
          <a:prstGeom prst="rect">
            <a:avLst/>
          </a:prstGeom>
          <a:noFill/>
        </p:spPr>
      </p:pic>
      <p:sp>
        <p:nvSpPr>
          <p:cNvPr id="5" name="Title 3"/>
          <p:cNvSpPr>
            <a:spLocks noGrp="1"/>
          </p:cNvSpPr>
          <p:nvPr>
            <p:ph type="title"/>
          </p:nvPr>
        </p:nvSpPr>
        <p:spPr>
          <a:xfrm>
            <a:off x="457200" y="2971800"/>
            <a:ext cx="8229600" cy="2514600"/>
          </a:xfrm>
        </p:spPr>
        <p:txBody>
          <a:bodyPr>
            <a:normAutofit/>
          </a:bodyPr>
          <a:lstStyle/>
          <a:p>
            <a:r>
              <a:rPr lang="en-US" dirty="0" smtClean="0"/>
              <a:t>   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4194" y="2514600"/>
            <a:ext cx="9099158" cy="403187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3200" b="1" spc="150" dirty="0" smtClean="0">
                <a:ln w="11430"/>
                <a:gradFill flip="none" rotWithShape="1">
                  <a:gsLst>
                    <a:gs pos="0">
                      <a:srgbClr val="FFC000">
                        <a:shade val="30000"/>
                        <a:satMod val="115000"/>
                      </a:srgbClr>
                    </a:gs>
                    <a:gs pos="50000">
                      <a:srgbClr val="FFC000">
                        <a:shade val="67500"/>
                        <a:satMod val="115000"/>
                      </a:srgbClr>
                    </a:gs>
                    <a:gs pos="100000">
                      <a:srgbClr val="FFC000">
                        <a:shade val="100000"/>
                        <a:satMod val="115000"/>
                      </a:srgbClr>
                    </a:gs>
                  </a:gsLst>
                  <a:lin ang="13500000" scaled="1"/>
                  <a:tileRect/>
                </a:gra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Experience life…………</a:t>
            </a:r>
          </a:p>
          <a:p>
            <a:pPr algn="ctr"/>
            <a:r>
              <a:rPr lang="en-US" sz="3200" b="1" spc="150" dirty="0" smtClean="0">
                <a:ln w="11430"/>
                <a:gradFill flip="none" rotWithShape="1">
                  <a:gsLst>
                    <a:gs pos="0">
                      <a:srgbClr val="FFC000">
                        <a:shade val="30000"/>
                        <a:satMod val="115000"/>
                      </a:srgbClr>
                    </a:gs>
                    <a:gs pos="50000">
                      <a:srgbClr val="FFC000">
                        <a:shade val="67500"/>
                        <a:satMod val="115000"/>
                      </a:srgbClr>
                    </a:gs>
                    <a:gs pos="100000">
                      <a:srgbClr val="FFC000">
                        <a:shade val="100000"/>
                        <a:satMod val="115000"/>
                      </a:srgbClr>
                    </a:gs>
                  </a:gsLst>
                  <a:lin ang="13500000" scaled="1"/>
                  <a:tileRect/>
                </a:gra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en-US" sz="3200" b="1" spc="150" dirty="0" smtClean="0">
                <a:ln w="11430"/>
                <a:gradFill flip="none" rotWithShape="1">
                  <a:gsLst>
                    <a:gs pos="0">
                      <a:srgbClr val="FFC000">
                        <a:shade val="30000"/>
                        <a:satMod val="115000"/>
                      </a:srgbClr>
                    </a:gs>
                    <a:gs pos="50000">
                      <a:srgbClr val="FFC000">
                        <a:shade val="67500"/>
                        <a:satMod val="115000"/>
                      </a:srgbClr>
                    </a:gs>
                    <a:gs pos="100000">
                      <a:srgbClr val="FFC000">
                        <a:shade val="100000"/>
                        <a:satMod val="115000"/>
                      </a:srgbClr>
                    </a:gs>
                  </a:gsLst>
                  <a:lin ang="13500000" scaled="1"/>
                  <a:tileRect/>
                </a:gra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en-US" sz="3200" b="1" spc="150" dirty="0" smtClean="0">
                <a:ln w="11430"/>
                <a:gradFill flip="none" rotWithShape="1">
                  <a:gsLst>
                    <a:gs pos="0">
                      <a:srgbClr val="FFC000">
                        <a:shade val="30000"/>
                        <a:satMod val="115000"/>
                      </a:srgbClr>
                    </a:gs>
                    <a:gs pos="50000">
                      <a:srgbClr val="FFC000">
                        <a:shade val="67500"/>
                        <a:satMod val="115000"/>
                      </a:srgbClr>
                    </a:gs>
                    <a:gs pos="100000">
                      <a:srgbClr val="FFC000">
                        <a:shade val="100000"/>
                        <a:satMod val="115000"/>
                      </a:srgbClr>
                    </a:gs>
                  </a:gsLst>
                  <a:lin ang="13500000" scaled="1"/>
                  <a:tileRect/>
                </a:gra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Explore the beauty of the amazing Dutch Town.</a:t>
            </a:r>
            <a:br>
              <a:rPr lang="en-US" sz="3200" b="1" spc="150" dirty="0" smtClean="0">
                <a:ln w="11430"/>
                <a:gradFill flip="none" rotWithShape="1">
                  <a:gsLst>
                    <a:gs pos="0">
                      <a:srgbClr val="FFC000">
                        <a:shade val="30000"/>
                        <a:satMod val="115000"/>
                      </a:srgbClr>
                    </a:gs>
                    <a:gs pos="50000">
                      <a:srgbClr val="FFC000">
                        <a:shade val="67500"/>
                        <a:satMod val="115000"/>
                      </a:srgbClr>
                    </a:gs>
                    <a:gs pos="100000">
                      <a:srgbClr val="FFC000">
                        <a:shade val="100000"/>
                        <a:satMod val="115000"/>
                      </a:srgbClr>
                    </a:gs>
                  </a:gsLst>
                  <a:lin ang="13500000" scaled="1"/>
                  <a:tileRect/>
                </a:gra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en-US" sz="3200" b="1" spc="150" dirty="0" smtClean="0">
                <a:ln w="11430"/>
                <a:gradFill flip="none" rotWithShape="1">
                  <a:gsLst>
                    <a:gs pos="0">
                      <a:srgbClr val="FFC000">
                        <a:shade val="30000"/>
                        <a:satMod val="115000"/>
                      </a:srgbClr>
                    </a:gs>
                    <a:gs pos="50000">
                      <a:srgbClr val="FFC000">
                        <a:shade val="67500"/>
                        <a:satMod val="115000"/>
                      </a:srgbClr>
                    </a:gs>
                    <a:gs pos="100000">
                      <a:srgbClr val="FFC000">
                        <a:shade val="100000"/>
                        <a:satMod val="115000"/>
                      </a:srgbClr>
                    </a:gs>
                  </a:gsLst>
                  <a:lin ang="13500000" scaled="1"/>
                  <a:tileRect/>
                </a:gra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en-US" sz="3200" b="1" spc="150" dirty="0" smtClean="0">
                <a:ln w="11430"/>
                <a:gradFill flip="none" rotWithShape="1">
                  <a:gsLst>
                    <a:gs pos="0">
                      <a:srgbClr val="FFC000">
                        <a:shade val="30000"/>
                        <a:satMod val="115000"/>
                      </a:srgbClr>
                    </a:gs>
                    <a:gs pos="50000">
                      <a:srgbClr val="FFC000">
                        <a:shade val="67500"/>
                        <a:satMod val="115000"/>
                      </a:srgbClr>
                    </a:gs>
                    <a:gs pos="100000">
                      <a:srgbClr val="FFC000">
                        <a:shade val="100000"/>
                        <a:satMod val="115000"/>
                      </a:srgbClr>
                    </a:gs>
                  </a:gsLst>
                  <a:lin ang="13500000" scaled="1"/>
                  <a:tileRect/>
                </a:gra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en-US" sz="3200" b="1" spc="150" dirty="0" smtClean="0">
                <a:ln w="11430"/>
                <a:gradFill flip="none" rotWithShape="1">
                  <a:gsLst>
                    <a:gs pos="0">
                      <a:srgbClr val="FFC000">
                        <a:shade val="30000"/>
                        <a:satMod val="115000"/>
                      </a:srgbClr>
                    </a:gs>
                    <a:gs pos="50000">
                      <a:srgbClr val="FFC000">
                        <a:shade val="67500"/>
                        <a:satMod val="115000"/>
                      </a:srgbClr>
                    </a:gs>
                    <a:gs pos="100000">
                      <a:srgbClr val="FFC000">
                        <a:shade val="100000"/>
                        <a:satMod val="115000"/>
                      </a:srgbClr>
                    </a:gs>
                  </a:gsLst>
                  <a:lin ang="13500000" scaled="1"/>
                  <a:tileRect/>
                </a:gra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Taste the aromatic sea food dishes </a:t>
            </a:r>
          </a:p>
          <a:p>
            <a:pPr algn="ctr"/>
            <a:r>
              <a:rPr lang="en-US" sz="3200" b="1" spc="150" dirty="0" smtClean="0">
                <a:ln w="11430"/>
                <a:gradFill flip="none" rotWithShape="1">
                  <a:gsLst>
                    <a:gs pos="0">
                      <a:srgbClr val="FFC000">
                        <a:shade val="30000"/>
                        <a:satMod val="115000"/>
                      </a:srgbClr>
                    </a:gs>
                    <a:gs pos="50000">
                      <a:srgbClr val="FFC000">
                        <a:shade val="67500"/>
                        <a:satMod val="115000"/>
                      </a:srgbClr>
                    </a:gs>
                    <a:gs pos="100000">
                      <a:srgbClr val="FFC000">
                        <a:shade val="100000"/>
                        <a:satMod val="115000"/>
                      </a:srgbClr>
                    </a:gs>
                  </a:gsLst>
                  <a:lin ang="13500000" scaled="1"/>
                  <a:tileRect/>
                </a:gra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straight from the lagoon</a:t>
            </a:r>
            <a:br>
              <a:rPr lang="en-US" sz="3200" b="1" spc="150" dirty="0" smtClean="0">
                <a:ln w="11430"/>
                <a:gradFill flip="none" rotWithShape="1">
                  <a:gsLst>
                    <a:gs pos="0">
                      <a:srgbClr val="FFC000">
                        <a:shade val="30000"/>
                        <a:satMod val="115000"/>
                      </a:srgbClr>
                    </a:gs>
                    <a:gs pos="50000">
                      <a:srgbClr val="FFC000">
                        <a:shade val="67500"/>
                        <a:satMod val="115000"/>
                      </a:srgbClr>
                    </a:gs>
                    <a:gs pos="100000">
                      <a:srgbClr val="FFC000">
                        <a:shade val="100000"/>
                        <a:satMod val="115000"/>
                      </a:srgbClr>
                    </a:gs>
                  </a:gsLst>
                  <a:lin ang="13500000" scaled="1"/>
                  <a:tileRect/>
                </a:gra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en-US" sz="3200" b="1" spc="150" dirty="0" smtClean="0">
                <a:ln w="11430"/>
                <a:gradFill flip="none" rotWithShape="1">
                  <a:gsLst>
                    <a:gs pos="0">
                      <a:srgbClr val="FFC000">
                        <a:shade val="30000"/>
                        <a:satMod val="115000"/>
                      </a:srgbClr>
                    </a:gs>
                    <a:gs pos="50000">
                      <a:srgbClr val="FFC000">
                        <a:shade val="67500"/>
                        <a:satMod val="115000"/>
                      </a:srgbClr>
                    </a:gs>
                    <a:gs pos="100000">
                      <a:srgbClr val="FFC000">
                        <a:shade val="100000"/>
                        <a:satMod val="115000"/>
                      </a:srgbClr>
                    </a:gs>
                  </a:gsLst>
                  <a:lin ang="13500000" scaled="1"/>
                  <a:tileRect/>
                </a:gra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while enjoying the </a:t>
            </a:r>
          </a:p>
          <a:p>
            <a:pPr algn="ctr"/>
            <a:r>
              <a:rPr lang="en-US" sz="3200" b="1" spc="150" dirty="0" smtClean="0">
                <a:ln w="11430"/>
                <a:gradFill flip="none" rotWithShape="1">
                  <a:gsLst>
                    <a:gs pos="0">
                      <a:srgbClr val="FFC000">
                        <a:shade val="30000"/>
                        <a:satMod val="115000"/>
                      </a:srgbClr>
                    </a:gs>
                    <a:gs pos="50000">
                      <a:srgbClr val="FFC000">
                        <a:shade val="67500"/>
                        <a:satMod val="115000"/>
                      </a:srgbClr>
                    </a:gs>
                    <a:gs pos="100000">
                      <a:srgbClr val="FFC000">
                        <a:shade val="100000"/>
                        <a:satMod val="115000"/>
                      </a:srgbClr>
                    </a:gs>
                  </a:gsLst>
                  <a:lin ang="13500000" scaled="1"/>
                  <a:tileRect/>
                </a:gra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sights &amp; sounds of friendly Dolphins</a:t>
            </a:r>
            <a:endParaRPr lang="en-US" sz="3200" b="1" spc="150" dirty="0">
              <a:ln w="11430"/>
              <a:gradFill flip="none" rotWithShape="1">
                <a:gsLst>
                  <a:gs pos="0">
                    <a:srgbClr val="FFC000">
                      <a:shade val="30000"/>
                      <a:satMod val="115000"/>
                    </a:srgbClr>
                  </a:gs>
                  <a:gs pos="50000">
                    <a:srgbClr val="FFC000">
                      <a:shade val="67500"/>
                      <a:satMod val="115000"/>
                    </a:srgbClr>
                  </a:gs>
                  <a:gs pos="100000">
                    <a:srgbClr val="FFC000">
                      <a:shade val="100000"/>
                      <a:satMod val="115000"/>
                    </a:srgbClr>
                  </a:gs>
                </a:gsLst>
                <a:lin ang="13500000" scaled="1"/>
                <a:tileRect/>
              </a:gra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 advClick="0" advTm="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:\WEBS\www.kalpitiyastanneslagoonhouse.lk\images\A-3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-304800" y="0"/>
            <a:ext cx="9730945" cy="68580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4267200" y="4800600"/>
            <a:ext cx="4826641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Dine luxuriously</a:t>
            </a:r>
          </a:p>
          <a:p>
            <a:pPr algn="r"/>
            <a:r>
              <a:rPr lang="en-US" sz="5400" b="1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outdoors</a:t>
            </a:r>
            <a:endParaRPr lang="en-US" sz="5400" b="1" dirty="0">
              <a:ln w="11430"/>
              <a:solidFill>
                <a:srgbClr val="FFC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 advClick="0" advTm="2000"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E:\WEBS\www.kalpitiyastanneslagoonhouse.lk\images\A-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-84667" y="0"/>
            <a:ext cx="9228667" cy="68580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4267200" y="4800600"/>
            <a:ext cx="4826641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Dine luxuriously</a:t>
            </a:r>
          </a:p>
          <a:p>
            <a:pPr algn="r"/>
            <a:r>
              <a:rPr lang="en-US" sz="5400" b="1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indoors</a:t>
            </a:r>
            <a:endParaRPr lang="en-US" sz="5400" b="1" dirty="0">
              <a:ln w="11430"/>
              <a:solidFill>
                <a:srgbClr val="FFC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 advClick="0" advTm="2000"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E:\WEBS\www.kalpitiyastanneslagoonhouse.lk\images\A-32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-1870361" y="0"/>
            <a:ext cx="11014362" cy="68580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0" y="3886200"/>
            <a:ext cx="8848769" cy="267765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Experience the art of living</a:t>
            </a:r>
          </a:p>
          <a:p>
            <a:pPr algn="ctr"/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Open your bedroom doors </a:t>
            </a:r>
          </a:p>
          <a:p>
            <a:pPr algn="ctr"/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and enjoy the breath taking views of the </a:t>
            </a:r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Kalpitiya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lagoon, </a:t>
            </a:r>
          </a:p>
          <a:p>
            <a:pPr algn="ctr"/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where age old traditions </a:t>
            </a:r>
            <a:b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continue to this day.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 advTm="8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E:\WEBS\www.kalpitiyastanneslagoonhouse.lk\images\A-34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-1143000" y="0"/>
            <a:ext cx="10678886" cy="68580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0" y="381000"/>
            <a:ext cx="921925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>
                  <a:noFill/>
                </a:ln>
                <a:solidFill>
                  <a:srgbClr val="7030A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Take a dip in you pool and relax</a:t>
            </a:r>
            <a:endParaRPr lang="en-US" sz="5400" b="1" cap="none" spc="0" dirty="0">
              <a:ln w="11430">
                <a:noFill/>
              </a:ln>
              <a:solidFill>
                <a:srgbClr val="7030A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 advTm="2000"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2" descr="E:\WEBS\www.kalpitiyastanneslagoonhouse.lk\images\A-24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828800" y="304800"/>
            <a:ext cx="8382000" cy="566182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4" name="Picture 2" descr="E:\WEBS\www.kalpitiyastanneslagoonhouse.lk\images\A-23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rot="1019281">
            <a:off x="-1184982" y="1095204"/>
            <a:ext cx="8559974" cy="656107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6" name="Rectangle 5"/>
          <p:cNvSpPr/>
          <p:nvPr/>
        </p:nvSpPr>
        <p:spPr>
          <a:xfrm>
            <a:off x="351336" y="914400"/>
            <a:ext cx="8792664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Enjoy a cup of cappuccino</a:t>
            </a:r>
          </a:p>
          <a:p>
            <a:pPr algn="ctr"/>
            <a:r>
              <a:rPr lang="en-US" sz="5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while gazing over the horizon</a:t>
            </a:r>
            <a:endParaRPr lang="en-US" sz="54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</p:spTree>
  </p:cSld>
  <p:clrMapOvr>
    <a:masterClrMapping/>
  </p:clrMapOvr>
  <p:transition spd="slow" advTm="6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:\WEBS\www.kalpitiyastanneslagoonhouse.lk\images\A-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 rot="20975445">
            <a:off x="2268670" y="988916"/>
            <a:ext cx="6227306" cy="374935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6" name="Picture 2" descr="E:\WEBS\www.kalpitiyastanneslagoonhouse.lk\images\A-10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rot="1441263">
            <a:off x="377617" y="1015198"/>
            <a:ext cx="7848600" cy="46482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" name="Picture 2" descr="E:\WEBS\www.kalpitiyastanneslagoonhouse.lk\images\A-6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 rot="571592">
            <a:off x="342954" y="861086"/>
            <a:ext cx="8097004" cy="544681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 spd="slow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</TotalTime>
  <Words>85</Words>
  <Application>Microsoft Office PowerPoint</Application>
  <PresentationFormat>On-screen Show (4:3)</PresentationFormat>
  <Paragraphs>36</Paragraphs>
  <Slides>17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Slide 1</vt:lpstr>
      <vt:lpstr>Slide 2</vt:lpstr>
      <vt:lpstr>   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</vt:vector>
  </TitlesOfParts>
  <Company>Logo Factory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Lien Kay</dc:creator>
  <cp:lastModifiedBy>Courty</cp:lastModifiedBy>
  <cp:revision>20</cp:revision>
  <dcterms:created xsi:type="dcterms:W3CDTF">2012-01-22T05:52:44Z</dcterms:created>
  <dcterms:modified xsi:type="dcterms:W3CDTF">2014-01-25T06:25:22Z</dcterms:modified>
</cp:coreProperties>
</file>